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8"/>
  </p:notesMasterIdLst>
  <p:sldIdLst>
    <p:sldId id="307" r:id="rId2"/>
    <p:sldId id="305" r:id="rId3"/>
    <p:sldId id="306" r:id="rId4"/>
    <p:sldId id="256" r:id="rId5"/>
    <p:sldId id="257" r:id="rId6"/>
    <p:sldId id="258" r:id="rId7"/>
  </p:sldIdLst>
  <p:sldSz cx="9144000" cy="5143500" type="screen16x9"/>
  <p:notesSz cx="6858000" cy="9144000"/>
  <p:embeddedFontLst>
    <p:embeddedFont>
      <p:font typeface="Monotype Corsiva" panose="03010101010201010101" pitchFamily="66" charset="0"/>
      <p:italic r:id="rId9"/>
    </p:embeddedFont>
    <p:embeddedFont>
      <p:font typeface="Montserrat" panose="00000500000000000000" pitchFamily="2" charset="0"/>
      <p:regular r:id="rId10"/>
      <p:bold r:id="rId11"/>
      <p:italic r:id="rId12"/>
      <p:boldItalic r:id="rId13"/>
    </p:embeddedFont>
    <p:embeddedFont>
      <p:font typeface="Montserrat ExtraBold" panose="00000900000000000000" pitchFamily="2" charset="0"/>
      <p:bold r:id="rId14"/>
      <p:boldItalic r:id="rId15"/>
    </p:embeddedFont>
    <p:embeddedFont>
      <p:font typeface="Rockwell Extra Bold" panose="02060903040505020403" pitchFamily="18" charset="0"/>
      <p:bold r:id="rId16"/>
    </p:embeddedFont>
    <p:embeddedFont>
      <p:font typeface="Vineta BT" panose="04020906050602070202" pitchFamily="82"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8AA440-EF8D-4575-A3AC-694E6FA3246E}">
  <a:tblStyle styleId="{598AA440-EF8D-4575-A3AC-694E6FA324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D15E-853D-3234-A05D-83A28522493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FB58615F-E75F-02E2-EF65-91D447B7472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0E679B4-EF93-FB32-A314-84156870EE14}"/>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09A3EBDA-C399-3174-02A3-B4CA2A34F5C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1595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17AED-3A00-FFF9-48C5-D8E456DBF7AF}"/>
              </a:ext>
            </a:extLst>
          </p:cNvPr>
          <p:cNvSpPr>
            <a:spLocks noGrp="1"/>
          </p:cNvSpPr>
          <p:nvPr>
            <p:ph type="title" idx="2"/>
          </p:nvPr>
        </p:nvSpPr>
        <p:spPr>
          <a:xfrm>
            <a:off x="-1" y="1937332"/>
            <a:ext cx="4371975" cy="931500"/>
          </a:xfrm>
        </p:spPr>
        <p:txBody>
          <a:bodyPr/>
          <a:lstStyle/>
          <a:p>
            <a:r>
              <a:rPr lang="en-US" sz="2800" u="sng" dirty="0">
                <a:solidFill>
                  <a:srgbClr val="7030A0"/>
                </a:solidFill>
                <a:latin typeface="Vineta BT" panose="04020906050602070202" pitchFamily="82" charset="0"/>
              </a:rPr>
              <a:t>Project theme:</a:t>
            </a:r>
            <a:endParaRPr lang="en-IN" sz="2800" u="sng" dirty="0">
              <a:solidFill>
                <a:srgbClr val="7030A0"/>
              </a:solidFill>
              <a:latin typeface="Vineta BT" panose="04020906050602070202" pitchFamily="82" charset="0"/>
            </a:endParaRPr>
          </a:p>
        </p:txBody>
      </p:sp>
      <p:sp>
        <p:nvSpPr>
          <p:cNvPr id="5" name="Rectangle 4">
            <a:extLst>
              <a:ext uri="{FF2B5EF4-FFF2-40B4-BE49-F238E27FC236}">
                <a16:creationId xmlns:a16="http://schemas.microsoft.com/office/drawing/2014/main" id="{9FA9C528-7AFD-79C9-9339-33D5BE1FE71A}"/>
              </a:ext>
            </a:extLst>
          </p:cNvPr>
          <p:cNvSpPr/>
          <p:nvPr/>
        </p:nvSpPr>
        <p:spPr>
          <a:xfrm>
            <a:off x="1336527" y="3217366"/>
            <a:ext cx="6070893" cy="923330"/>
          </a:xfrm>
          <a:prstGeom prst="rect">
            <a:avLst/>
          </a:prstGeom>
          <a:noFill/>
        </p:spPr>
        <p:txBody>
          <a:bodyPr wrap="none" lIns="91440" tIns="45720" rIns="91440" bIns="45720">
            <a:spAutoFit/>
          </a:bodyPr>
          <a:lstStyle/>
          <a:p>
            <a:pPr algn="ctr"/>
            <a:r>
              <a:rPr lang="en-US" sz="5400" b="1" i="1" u="sng"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Back to the future</a:t>
            </a:r>
          </a:p>
        </p:txBody>
      </p:sp>
    </p:spTree>
    <p:extLst>
      <p:ext uri="{BB962C8B-B14F-4D97-AF65-F5344CB8AC3E}">
        <p14:creationId xmlns:p14="http://schemas.microsoft.com/office/powerpoint/2010/main" val="165852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01F101-1ED4-8BF1-F435-8637F18ECE09}"/>
              </a:ext>
            </a:extLst>
          </p:cNvPr>
          <p:cNvSpPr>
            <a:spLocks noGrp="1"/>
          </p:cNvSpPr>
          <p:nvPr>
            <p:ph type="title" idx="2"/>
          </p:nvPr>
        </p:nvSpPr>
        <p:spPr>
          <a:xfrm>
            <a:off x="-364331" y="1980194"/>
            <a:ext cx="3228974" cy="931500"/>
          </a:xfrm>
        </p:spPr>
        <p:txBody>
          <a:bodyPr/>
          <a:lstStyle/>
          <a:p>
            <a:r>
              <a:rPr lang="en-US" sz="3200" u="sng" dirty="0">
                <a:solidFill>
                  <a:srgbClr val="FFFF00"/>
                </a:solidFill>
                <a:latin typeface="Montserrat ExtraBold" panose="00000900000000000000" pitchFamily="2" charset="0"/>
              </a:rPr>
              <a:t>Project Title:</a:t>
            </a:r>
            <a:endParaRPr lang="en-IN" sz="3200" u="sng" dirty="0">
              <a:solidFill>
                <a:srgbClr val="FFFF00"/>
              </a:solidFill>
              <a:latin typeface="Montserrat ExtraBold" panose="00000900000000000000" pitchFamily="2" charset="0"/>
            </a:endParaRPr>
          </a:p>
        </p:txBody>
      </p:sp>
      <p:sp>
        <p:nvSpPr>
          <p:cNvPr id="5" name="Rectangle 4">
            <a:extLst>
              <a:ext uri="{FF2B5EF4-FFF2-40B4-BE49-F238E27FC236}">
                <a16:creationId xmlns:a16="http://schemas.microsoft.com/office/drawing/2014/main" id="{A1241D36-8FD8-B76B-5673-9C71C59F63D8}"/>
              </a:ext>
            </a:extLst>
          </p:cNvPr>
          <p:cNvSpPr/>
          <p:nvPr/>
        </p:nvSpPr>
        <p:spPr>
          <a:xfrm>
            <a:off x="1440970" y="2911694"/>
            <a:ext cx="5647700" cy="1754326"/>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Game :</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DREAM VALLEY</a:t>
            </a:r>
          </a:p>
        </p:txBody>
      </p:sp>
    </p:spTree>
    <p:extLst>
      <p:ext uri="{BB962C8B-B14F-4D97-AF65-F5344CB8AC3E}">
        <p14:creationId xmlns:p14="http://schemas.microsoft.com/office/powerpoint/2010/main" val="193432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3" name="Title 2">
            <a:extLst>
              <a:ext uri="{FF2B5EF4-FFF2-40B4-BE49-F238E27FC236}">
                <a16:creationId xmlns:a16="http://schemas.microsoft.com/office/drawing/2014/main" id="{1AAEC305-208E-7CBC-7427-7C3509E93C35}"/>
              </a:ext>
            </a:extLst>
          </p:cNvPr>
          <p:cNvSpPr>
            <a:spLocks noGrp="1"/>
          </p:cNvSpPr>
          <p:nvPr>
            <p:ph type="ctrTitle"/>
          </p:nvPr>
        </p:nvSpPr>
        <p:spPr>
          <a:xfrm>
            <a:off x="-481575" y="78437"/>
            <a:ext cx="4792200" cy="644700"/>
          </a:xfrm>
        </p:spPr>
        <p:txBody>
          <a:bodyPr/>
          <a:lstStyle/>
          <a:p>
            <a:r>
              <a:rPr lang="en-US" u="sng" dirty="0">
                <a:latin typeface="Monotype Corsiva" panose="03010101010201010101" pitchFamily="66" charset="0"/>
              </a:rPr>
              <a:t>Team Members:</a:t>
            </a:r>
            <a:endParaRPr lang="en-IN" u="sng" dirty="0">
              <a:latin typeface="Monotype Corsiva" panose="03010101010201010101" pitchFamily="66" charset="0"/>
            </a:endParaRPr>
          </a:p>
        </p:txBody>
      </p:sp>
      <p:sp>
        <p:nvSpPr>
          <p:cNvPr id="7" name="Subtitle 6">
            <a:extLst>
              <a:ext uri="{FF2B5EF4-FFF2-40B4-BE49-F238E27FC236}">
                <a16:creationId xmlns:a16="http://schemas.microsoft.com/office/drawing/2014/main" id="{3264CE73-16B2-C05A-4BEB-DE60584EBFFA}"/>
              </a:ext>
            </a:extLst>
          </p:cNvPr>
          <p:cNvSpPr>
            <a:spLocks noGrp="1"/>
          </p:cNvSpPr>
          <p:nvPr>
            <p:ph type="subTitle" idx="1"/>
          </p:nvPr>
        </p:nvSpPr>
        <p:spPr>
          <a:xfrm>
            <a:off x="2215650" y="1390075"/>
            <a:ext cx="5055600" cy="464700"/>
          </a:xfrm>
        </p:spPr>
        <p:txBody>
          <a:bodyPr/>
          <a:lstStyle/>
          <a:p>
            <a:pPr algn="l"/>
            <a:r>
              <a:rPr lang="en-US" sz="1800" dirty="0">
                <a:latin typeface="Rockwell Extra Bold" panose="02060903040505020403" pitchFamily="18" charset="0"/>
              </a:rPr>
              <a:t>1.Samyak Jain 21103075 </a:t>
            </a:r>
          </a:p>
          <a:p>
            <a:pPr algn="l"/>
            <a:r>
              <a:rPr lang="en-US" sz="1800" dirty="0">
                <a:latin typeface="Rockwell Extra Bold" panose="02060903040505020403" pitchFamily="18" charset="0"/>
              </a:rPr>
              <a:t>2.Yashvi Sharma 21103071 </a:t>
            </a:r>
          </a:p>
          <a:p>
            <a:pPr algn="l"/>
            <a:r>
              <a:rPr lang="en-US" sz="1800" dirty="0">
                <a:latin typeface="Rockwell Extra Bold" panose="02060903040505020403" pitchFamily="18" charset="0"/>
              </a:rPr>
              <a:t>3.Vivek Rao 21103059 </a:t>
            </a:r>
          </a:p>
          <a:p>
            <a:pPr algn="l"/>
            <a:r>
              <a:rPr lang="en-US" sz="1800" dirty="0">
                <a:latin typeface="Rockwell Extra Bold" panose="02060903040505020403" pitchFamily="18" charset="0"/>
              </a:rPr>
              <a:t>4.Samay </a:t>
            </a:r>
            <a:r>
              <a:rPr lang="en-US" sz="1800" dirty="0" err="1">
                <a:latin typeface="Rockwell Extra Bold" panose="02060903040505020403" pitchFamily="18" charset="0"/>
              </a:rPr>
              <a:t>Thusoo</a:t>
            </a:r>
            <a:r>
              <a:rPr lang="en-US" sz="1800" dirty="0">
                <a:latin typeface="Rockwell Extra Bold" panose="02060903040505020403" pitchFamily="18" charset="0"/>
              </a:rPr>
              <a:t> 21103087 </a:t>
            </a:r>
          </a:p>
          <a:p>
            <a:pPr algn="l"/>
            <a:r>
              <a:rPr lang="en-US" sz="1800" dirty="0">
                <a:latin typeface="Rockwell Extra Bold" panose="02060903040505020403" pitchFamily="18" charset="0"/>
              </a:rPr>
              <a:t>5.Aviral Rastogi 21103067 </a:t>
            </a:r>
          </a:p>
          <a:p>
            <a:pPr algn="l"/>
            <a:r>
              <a:rPr lang="en-US" sz="1800" dirty="0">
                <a:latin typeface="Rockwell Extra Bold" panose="02060903040505020403" pitchFamily="18" charset="0"/>
              </a:rPr>
              <a:t>6.Vishrut Vardhan 21103079 </a:t>
            </a:r>
            <a:endParaRPr lang="en-IN" sz="1800" dirty="0">
              <a:latin typeface="Rockwell Extra Bold" panose="02060903040505020403" pitchFamily="18" charset="0"/>
            </a:endParaRPr>
          </a:p>
        </p:txBody>
      </p:sp>
      <p:sp>
        <p:nvSpPr>
          <p:cNvPr id="8" name="Rectangle 7">
            <a:extLst>
              <a:ext uri="{FF2B5EF4-FFF2-40B4-BE49-F238E27FC236}">
                <a16:creationId xmlns:a16="http://schemas.microsoft.com/office/drawing/2014/main" id="{60158D17-A8CD-C296-F754-27183FA8B953}"/>
              </a:ext>
            </a:extLst>
          </p:cNvPr>
          <p:cNvSpPr/>
          <p:nvPr/>
        </p:nvSpPr>
        <p:spPr>
          <a:xfrm>
            <a:off x="2598538" y="3410248"/>
            <a:ext cx="3424174" cy="400110"/>
          </a:xfrm>
          <a:prstGeom prst="rect">
            <a:avLst/>
          </a:prstGeom>
          <a:noFill/>
        </p:spPr>
        <p:txBody>
          <a:bodyPr wrap="square" lIns="91440" tIns="45720" rIns="91440" bIns="45720">
            <a:spAutoFit/>
          </a:bodyPr>
          <a:lstStyle/>
          <a:p>
            <a:pPr algn="ctr"/>
            <a:r>
              <a:rPr lang="en-US"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Batch-B3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u="sng" dirty="0">
                <a:effectLst>
                  <a:outerShdw blurRad="38100" dist="38100" dir="2700000" algn="tl">
                    <a:srgbClr val="000000">
                      <a:alpha val="43137"/>
                    </a:srgbClr>
                  </a:outerShdw>
                </a:effectLst>
              </a:rPr>
              <a:t>Overview</a:t>
            </a:r>
            <a:endParaRPr sz="3200" b="1" u="sng" dirty="0">
              <a:effectLst>
                <a:outerShdw blurRad="38100" dist="38100" dir="2700000" algn="tl">
                  <a:srgbClr val="000000">
                    <a:alpha val="43137"/>
                  </a:srgbClr>
                </a:outerShdw>
              </a:effectLst>
            </a:endParaRP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DREAM VALLEY, </a:t>
            </a:r>
          </a:p>
          <a:p>
            <a:pPr marL="0" lvl="0" indent="0" algn="l" rtl="0">
              <a:spcBef>
                <a:spcPts val="0"/>
              </a:spcBef>
              <a:spcAft>
                <a:spcPts val="1600"/>
              </a:spcAft>
              <a:buNone/>
            </a:pPr>
            <a:r>
              <a:rPr lang="en-US" dirty="0"/>
              <a:t>This game is based on a dream, </a:t>
            </a:r>
            <a:r>
              <a:rPr lang="en-US" dirty="0" err="1"/>
              <a:t>chaman</a:t>
            </a:r>
            <a:r>
              <a:rPr lang="en-US" dirty="0"/>
              <a:t> a normal boy who dreamt of being a samurai but is not able to be one, so this dream of his haunts him day and night. This game is based on his dream as the name suggest, in this </a:t>
            </a:r>
            <a:r>
              <a:rPr lang="en-US" dirty="0" err="1"/>
              <a:t>chaman</a:t>
            </a:r>
            <a:r>
              <a:rPr lang="en-US" dirty="0"/>
              <a:t> sleeps in his bed and while he is sleeping he dreams that he is a samurai and he starts his adventure in a world created by his own imagination, and he fights against opponents and fulfils his dream.</a:t>
            </a:r>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INGAME ADVENTURE</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2D GAME </a:t>
            </a:r>
          </a:p>
          <a:p>
            <a:pPr marL="0" lvl="0" indent="0" algn="ctr" rtl="0">
              <a:spcBef>
                <a:spcPts val="0"/>
              </a:spcBef>
              <a:spcAft>
                <a:spcPts val="0"/>
              </a:spcAft>
              <a:buNone/>
            </a:pPr>
            <a:r>
              <a:rPr lang="en" dirty="0"/>
              <a:t>BASED ON SIMPLE CODING</a:t>
            </a:r>
          </a:p>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TotalTime>
  <Words>157</Words>
  <Application>Microsoft Office PowerPoint</Application>
  <PresentationFormat>On-screen Show (16:9)</PresentationFormat>
  <Paragraphs>22</Paragraphs>
  <Slides>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Montserrat</vt:lpstr>
      <vt:lpstr>Monotype Corsiva</vt:lpstr>
      <vt:lpstr>Vineta BT</vt:lpstr>
      <vt:lpstr>Arial</vt:lpstr>
      <vt:lpstr>Rockwell Extra Bold</vt:lpstr>
      <vt:lpstr>Montserrat ExtraBold</vt:lpstr>
      <vt:lpstr>Futuristic Background by Slidesgo</vt:lpstr>
      <vt:lpstr>PowerPoint Presentation</vt:lpstr>
      <vt:lpstr>Project theme:</vt:lpstr>
      <vt:lpstr>Project Title:</vt:lpstr>
      <vt:lpstr>Team Members:</vt:lpstr>
      <vt:lpstr>Overview</vt:lpstr>
      <vt:lpstr>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theme:</dc:title>
  <cp:lastModifiedBy>Vivek Rao</cp:lastModifiedBy>
  <cp:revision>5</cp:revision>
  <dcterms:modified xsi:type="dcterms:W3CDTF">2023-04-23T06:16:01Z</dcterms:modified>
</cp:coreProperties>
</file>